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49" r:id="rId3"/>
    <p:sldId id="369" r:id="rId4"/>
    <p:sldId id="370" r:id="rId5"/>
    <p:sldId id="374" r:id="rId6"/>
    <p:sldId id="375" r:id="rId7"/>
    <p:sldId id="371" r:id="rId8"/>
    <p:sldId id="376" r:id="rId9"/>
    <p:sldId id="372" r:id="rId10"/>
    <p:sldId id="373" r:id="rId11"/>
    <p:sldId id="377" r:id="rId12"/>
    <p:sldId id="378" r:id="rId13"/>
    <p:sldId id="34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846F-58A9-4723-8AAD-5E2AF35DB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09D73-B528-44E1-8182-A908BBC00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D2B46-0435-4E2E-A883-5E31DFF7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5B53E-972C-40C8-ABE7-FEF49770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D4E1F-8363-41D4-A4A9-32DCDE0C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1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4D0D-7EA7-4C16-8E18-79480360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A0E44-846C-4FE4-9235-D66EA7ABD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416BD-450A-4E2D-934C-36A4431F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CA3B3-4071-485C-BDDA-E7B82CC2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1D203-E93B-4877-9A92-B192019C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5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2A5E0-6E0C-48D8-8CD2-5E81A9D1A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3BC97-B6F4-442E-BDA1-F69AD1AE2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01FC-C905-4279-9189-7CEDC60C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3442-BF67-4B59-A8F2-BCABD250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3C55F-DFCB-4DCD-AD60-1EFFAAFA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329-6FFE-4153-B769-DE7D676A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6374-6168-438B-B2E8-F2AC50E8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41C6-6A72-4AE4-AA6C-2D174395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82C50-D6E3-4806-ABD5-A81BD438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7B58-1BC6-48E4-B06F-4203699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8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67ED-3E9E-4F3D-BD38-8C4E7569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C81A2-F94A-424C-9E8B-971761894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DE5BF-67F2-4B86-959E-03287AAA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AA2C6-F29F-43D1-8D8F-86DF1FCC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987F5-8E4A-4613-AF21-42AAF0FC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8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4BEF-D772-4B73-B8D4-CEB1B612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8606C-684E-4127-B2D8-37384BB27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C0090-710F-4E77-8CB2-21A4F5603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1707F-DA69-411B-8E2A-D99F81B8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0453-DDE0-48FF-82A7-F44BBDDF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6937-04DE-4D58-8811-64791829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9541-0635-42ED-AFAF-226A7A91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83CD3-CCD9-4F4E-891D-DA0356DBA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8521B-5370-470A-8898-5F3E42938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61D7-3F45-4CD2-BD4C-B0A5FA255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E0EA1-F22F-4A19-993A-9003D00F6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D5D90D-CF86-490B-9CCF-BEC87CF6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86DA9-DF87-493A-B277-DA58E13F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38361-9FD0-45EE-B330-F80AF099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42FB-46FB-49D7-B843-6798F3DA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B499E-8B89-4F76-95DA-27A45926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E959E-4C45-4853-851D-E2304063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5B77A-FC1F-41E9-B5B8-B068E51A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082A1-67AE-440C-ABD9-595EA94C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18DAD-C59B-430C-9B12-9BE14B38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D45A6-9F41-489E-BC60-510AD1E6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2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9789-8F89-4BBF-9F83-FD1094C7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0728-F8E9-4BE7-8FF9-CCCA819B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29A5A-B74F-465A-9CD9-261681D5D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5B4ED-B98B-459A-A260-92A6ED03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5C537-9B36-4448-883C-6A9E24CA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3F079-6249-48CE-A0F5-F3861D21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AEB8-6479-44A2-A00E-9B36F1FD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1F608-B0A2-4468-B4F2-E8C9E1913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DF6FA-7066-422F-8164-FB00EEDD7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B84-51F0-4B86-9DB4-4B18056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2B1FA-B02D-4985-B06D-FDCC5C82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CD163-B3DF-4976-AE05-914B1006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C8AF11-3F87-4300-A714-DDC93275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EA654-8786-4CBC-9815-7CAB2A7C3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B986-44AF-4B96-9FEE-DF089308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A303-9930-428B-A9A4-D0E1F5B603A5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CE2E7-4401-4B0F-AD9A-FBA623687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AF35C-76A0-4E76-8157-B6F61FBE9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9F8A-32EC-40F1-BAB8-0B0AB7DE3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r-cnn-fast-r-cnn-faster-r-cnn-yolo-object-detection-algorithms-36d53571365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Object Detection </a:t>
            </a:r>
            <a:r>
              <a:rPr lang="en-IN" sz="4800" dirty="0" err="1">
                <a:latin typeface="Arial" panose="020B0604020202020204" pitchFamily="34" charset="0"/>
                <a:cs typeface="Arial" panose="020B0604020202020204" pitchFamily="34" charset="0"/>
              </a:rPr>
              <a:t>Evalution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Annotation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11EB5-ACA6-45D7-966C-47727936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9" y="1690688"/>
            <a:ext cx="786452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34A4-3D9B-4372-BA76-8A7611A0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294"/>
            <a:ext cx="10367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https://towardsdatascience.com/r-cnn-fast-r-cnn-faster-r-cnn-yolo-object-detection-algorithms-36d53571365e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https://www.youtube.com/watch?v=1MthLfi8HnU</a:t>
            </a:r>
          </a:p>
        </p:txBody>
      </p:sp>
    </p:spTree>
    <p:extLst>
      <p:ext uri="{BB962C8B-B14F-4D97-AF65-F5344CB8AC3E}">
        <p14:creationId xmlns:p14="http://schemas.microsoft.com/office/powerpoint/2010/main" val="224158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3149D-1730-4A26-AF18-B56C3561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0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Object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126F8-297E-47B0-8048-7193E3E0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CD3FD-849E-4904-BB4A-43F5B29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1892616"/>
            <a:ext cx="10021078" cy="42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6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A194E-293D-44C5-9620-1D51FEF1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7" y="1690688"/>
            <a:ext cx="3587823" cy="4442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CAF0F-6778-47B6-B00E-CE96625D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616" y="2090057"/>
            <a:ext cx="7537117" cy="41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823F9-00CB-467B-B938-CFE0DCCB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1825626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E0E42-E870-453D-B1FC-BE075403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36711"/>
            <a:ext cx="10265228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C6B85-2D71-485E-B138-F4C3C59D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820053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0376-3476-44CD-9BAD-BA8129E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A5808-67D8-40F4-A1E7-8A75704C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718EA-CA0A-4A9C-BDEC-ED49609C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67" y="1926662"/>
            <a:ext cx="791786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6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86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Object Detection Evalution</vt:lpstr>
      <vt:lpstr>Types of object detection</vt:lpstr>
      <vt:lpstr>Pretrained Object Detection Algorithms</vt:lpstr>
      <vt:lpstr>RCNN</vt:lpstr>
      <vt:lpstr>RCNN</vt:lpstr>
      <vt:lpstr>RCNN</vt:lpstr>
      <vt:lpstr>Faster RCNN</vt:lpstr>
      <vt:lpstr>YOLO</vt:lpstr>
      <vt:lpstr>Image Datasets</vt:lpstr>
      <vt:lpstr>Annotation tools</vt:lpstr>
      <vt:lpstr>Applications</vt:lpstr>
      <vt:lpstr>Reference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</dc:title>
  <dc:creator>raghu prasad</dc:creator>
  <cp:lastModifiedBy>raghu prasad</cp:lastModifiedBy>
  <cp:revision>159</cp:revision>
  <dcterms:created xsi:type="dcterms:W3CDTF">2021-09-07T14:33:08Z</dcterms:created>
  <dcterms:modified xsi:type="dcterms:W3CDTF">2021-09-17T09:29:17Z</dcterms:modified>
</cp:coreProperties>
</file>